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74" r:id="rId5"/>
    <p:sldId id="275" r:id="rId6"/>
    <p:sldId id="276" r:id="rId7"/>
    <p:sldId id="277" r:id="rId8"/>
    <p:sldId id="278" r:id="rId9"/>
    <p:sldId id="262" r:id="rId10"/>
    <p:sldId id="264" r:id="rId11"/>
    <p:sldId id="279" r:id="rId12"/>
    <p:sldId id="280" r:id="rId13"/>
    <p:sldId id="281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2E599-7973-4ACE-B3FB-F95B3EEFC618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B7D5-F8B0-4C5F-8521-4A34DCA4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2010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20444" y="923594"/>
            <a:ext cx="656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318" y="1178817"/>
            <a:ext cx="72741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А.С. Пушкин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великий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талантливый,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  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думает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, страдает, любит,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чувства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добрые пробуждает,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гений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20505005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500042"/>
            <a:ext cx="3394472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Содержимое 18" descr="21498281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046104">
            <a:off x="6527474" y="3926217"/>
            <a:ext cx="2190746" cy="2190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828232" y="580526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«Сказка о царе </a:t>
            </a:r>
            <a:r>
              <a:rPr lang="ru-RU" sz="3200" b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3200" b="1" dirty="0" smtClean="0">
                <a:solidFill>
                  <a:srgbClr val="FF0000"/>
                </a:solidFill>
              </a:rPr>
              <a:t>…»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328" y="764704"/>
            <a:ext cx="6597352" cy="49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835696" y="580526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«Сказка о золотом петушке»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684" y="764704"/>
            <a:ext cx="6874639" cy="475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724128" y="1772816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«Сказка о мертвой царевне и о семи богатырях»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6212"/>
            <a:ext cx="4248472" cy="61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22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339752" y="544522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«Сказка о попе и работнике его </a:t>
            </a:r>
            <a:r>
              <a:rPr lang="ru-RU" sz="3200" b="1" dirty="0" err="1" smtClean="0">
                <a:solidFill>
                  <a:srgbClr val="FF0000"/>
                </a:solidFill>
              </a:rPr>
              <a:t>Балде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3365"/>
            <a:ext cx="4608512" cy="49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63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096086" y="55892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«Сказка о рыбаке и рыбке»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87947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88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979712" y="536015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«Сказка о попе и работнике его </a:t>
            </a:r>
            <a:r>
              <a:rPr lang="ru-RU" sz="3200" b="1" dirty="0" err="1" smtClean="0">
                <a:solidFill>
                  <a:srgbClr val="FF0000"/>
                </a:solidFill>
              </a:rPr>
              <a:t>Балде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610" y="908720"/>
            <a:ext cx="6097860" cy="44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6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98193" y="620688"/>
            <a:ext cx="6604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Определите основную мысль сказки</a:t>
            </a:r>
            <a:endParaRPr lang="ru-RU" sz="2800" u="sng" dirty="0">
              <a:solidFill>
                <a:prstClr val="black">
                  <a:lumMod val="95000"/>
                  <a:lumOff val="5000"/>
                </a:prstClr>
              </a:solidFill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98192" y="1143908"/>
            <a:ext cx="2697743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79739" y="2420888"/>
            <a:ext cx="2697743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79738" y="3761164"/>
            <a:ext cx="2697743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98193" y="5085184"/>
            <a:ext cx="2697743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82009" y="1143908"/>
            <a:ext cx="320641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82010" y="5085184"/>
            <a:ext cx="320641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05143" y="2391806"/>
            <a:ext cx="3183281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05143" y="3717032"/>
            <a:ext cx="3183281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4896" y="1340768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Сказка о мертвой царевне</a:t>
            </a:r>
            <a:endParaRPr lang="ru-RU" sz="22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896" y="2583149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Сказка о царе </a:t>
            </a:r>
            <a:r>
              <a:rPr lang="ru-RU" sz="2200" b="1" dirty="0" err="1" smtClean="0">
                <a:latin typeface="Comic Sans MS" pitchFamily="66" charset="0"/>
              </a:rPr>
              <a:t>Салтане</a:t>
            </a:r>
            <a:endParaRPr lang="ru-RU" sz="22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4895" y="3939153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Сказка о попе и о работнике его </a:t>
            </a:r>
          </a:p>
          <a:p>
            <a:pPr algn="ctr"/>
            <a:r>
              <a:rPr lang="ru-RU" sz="2000" b="1" dirty="0" err="1" smtClean="0">
                <a:latin typeface="Comic Sans MS" pitchFamily="66" charset="0"/>
              </a:rPr>
              <a:t>Балде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6783" y="5276527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Сказка о рыбаке </a:t>
            </a:r>
          </a:p>
          <a:p>
            <a:pPr algn="ctr"/>
            <a:r>
              <a:rPr lang="ru-RU" sz="2200" b="1" dirty="0" smtClean="0">
                <a:latin typeface="Comic Sans MS" pitchFamily="66" charset="0"/>
              </a:rPr>
              <a:t>и рыбке</a:t>
            </a:r>
            <a:endParaRPr lang="ru-RU" sz="22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3048" y="1188040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Жадность и зависть до добра не доводят</a:t>
            </a:r>
            <a:endParaRPr lang="ru-RU" sz="22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4615" y="2583148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Обман всегда будет раскрыт</a:t>
            </a:r>
            <a:endParaRPr lang="ru-RU" sz="22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4615" y="3783230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Любовь способна вынести все испытания</a:t>
            </a:r>
            <a:endParaRPr lang="ru-RU" sz="22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4615" y="5299369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Жадный и скупой останется ни с чем</a:t>
            </a:r>
            <a:endParaRPr lang="ru-RU" sz="2200" b="1" dirty="0"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851920" y="2102592"/>
            <a:ext cx="1421128" cy="19744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995936" y="2967868"/>
            <a:ext cx="118607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019070" y="1988840"/>
            <a:ext cx="1265545" cy="2304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019070" y="5690393"/>
            <a:ext cx="118607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92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u="sng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внимание!</a:t>
            </a:r>
          </a:p>
          <a:p>
            <a:pPr algn="ctr"/>
            <a:endParaRPr lang="ru-RU" sz="6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200" dirty="0" smtClean="0"/>
              <a:t> </a:t>
            </a:r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68760"/>
            <a:ext cx="66675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628800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u="sng" dirty="0" smtClean="0">
                <a:solidFill>
                  <a:srgbClr val="0070C0"/>
                </a:solidFill>
                <a:latin typeface="Comic Sans MS" pitchFamily="66" charset="0"/>
              </a:rPr>
              <a:t>Ответьте на вопросы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200" dirty="0" smtClean="0"/>
              <a:t> </a:t>
            </a:r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04664"/>
            <a:ext cx="73448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Дайте верный ответ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Как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начинается пушкинская «Сказка </a:t>
            </a:r>
            <a:endParaRPr lang="ru-RU" sz="3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о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рыбаке и рыбке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»?</a:t>
            </a:r>
          </a:p>
          <a:p>
            <a:pPr algn="ctr"/>
            <a:endParaRPr lang="ru-RU" sz="30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А. «Жили-были старик со старухой».</a:t>
            </a:r>
          </a:p>
          <a:p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Б. «Жили-были дед да баба».</a:t>
            </a:r>
          </a:p>
          <a:p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В. «Жил старик со своею старухой».</a:t>
            </a:r>
          </a:p>
          <a:p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Г. «У моря, у синего моря, где волны шумят на просторе».</a:t>
            </a:r>
          </a:p>
          <a:p>
            <a:pPr algn="ctr"/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4005064"/>
            <a:ext cx="6048672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04664"/>
            <a:ext cx="70567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Дайте верный ответ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Где жил старик со своею старухой </a:t>
            </a:r>
            <a:endParaRPr lang="ru-RU" sz="3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из сказки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о рыбаке 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и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рыбке?</a:t>
            </a:r>
          </a:p>
          <a:p>
            <a:pPr algn="ctr"/>
            <a:endParaRPr lang="ru-RU" sz="3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. В землянке.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Б. В избушке.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Г. В лачужке.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Д. В шалаше.</a:t>
            </a:r>
          </a:p>
          <a:p>
            <a:pPr algn="ctr"/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491880" y="3168230"/>
            <a:ext cx="2556792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02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04664"/>
            <a:ext cx="70567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Дайте верный ответ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Сколько желаний старухи исполнила золотая рыбка?</a:t>
            </a:r>
          </a:p>
          <a:p>
            <a:pPr algn="ctr"/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. Три.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Б. Четыре.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В. Пять.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Г. Шесть.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63888" y="3573016"/>
            <a:ext cx="2556792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7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04664"/>
            <a:ext cx="70567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Дайте верный ответ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К кому НЕ обращался королевич Елисей 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в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поисках царевны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ru-RU" sz="3000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А. Ветер.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Б. Месяц.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В. Солнце.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Г. </a:t>
            </a:r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Море.  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51920" y="4581128"/>
            <a:ext cx="187220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28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04664"/>
            <a:ext cx="70567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Дайте верный ответ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Какое слово отсутствовало в обращении царицы 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к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зеркальцу: </a:t>
            </a:r>
            <a:endParaRPr lang="ru-RU" sz="3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«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Я ль на свете всех 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...»?</a:t>
            </a:r>
          </a:p>
          <a:p>
            <a:pPr algn="ctr"/>
            <a:endParaRPr lang="ru-RU" sz="3000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А. Милее.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Б. Стройнее.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В. Белее.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Г. Румяней.</a:t>
            </a:r>
          </a:p>
          <a:p>
            <a:pPr algn="ctr"/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23928" y="4005064"/>
            <a:ext cx="187220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07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04664"/>
            <a:ext cx="70567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Дайте верный ответ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Кто в "Сказке о мёртвой царевне и о семи богатырях" 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помог </a:t>
            </a:r>
            <a:r>
              <a:rPr lang="ru-RU" sz="3000" dirty="0">
                <a:solidFill>
                  <a:srgbClr val="00B050"/>
                </a:solidFill>
                <a:latin typeface="Comic Sans MS" pitchFamily="66" charset="0"/>
              </a:rPr>
              <a:t>Елисею найти невесту</a:t>
            </a: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ru-RU" sz="3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. Ветер.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Б. Месяц.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В. Солнце.</a:t>
            </a:r>
          </a:p>
          <a:p>
            <a:pPr algn="ctr"/>
            <a:r>
              <a:rPr lang="ru-RU" sz="3000" dirty="0">
                <a:solidFill>
                  <a:srgbClr val="7030A0"/>
                </a:solidFill>
                <a:latin typeface="Comic Sans MS" pitchFamily="66" charset="0"/>
              </a:rPr>
              <a:t>Г. </a:t>
            </a:r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Звезды. 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23928" y="3632448"/>
            <a:ext cx="187220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4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0.proshkolu.ru/content/media/pic/std/4000000/3193000/3192597-10ccbf290fe61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0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628800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u="sng" dirty="0" smtClean="0">
                <a:solidFill>
                  <a:srgbClr val="0070C0"/>
                </a:solidFill>
                <a:latin typeface="Comic Sans MS" pitchFamily="66" charset="0"/>
              </a:rPr>
              <a:t>Узнай сказку </a:t>
            </a:r>
          </a:p>
          <a:p>
            <a:pPr algn="ctr"/>
            <a:r>
              <a:rPr lang="ru-RU" sz="6600" u="sng" dirty="0" smtClean="0">
                <a:solidFill>
                  <a:srgbClr val="0070C0"/>
                </a:solidFill>
                <a:latin typeface="Comic Sans MS" pitchFamily="66" charset="0"/>
              </a:rPr>
              <a:t>по картинке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200" dirty="0" smtClean="0"/>
              <a:t> </a:t>
            </a:r>
            <a:r>
              <a:rPr lang="ru-RU" sz="3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360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Администратор</cp:lastModifiedBy>
  <cp:revision>40</cp:revision>
  <dcterms:created xsi:type="dcterms:W3CDTF">2014-10-15T13:08:29Z</dcterms:created>
  <dcterms:modified xsi:type="dcterms:W3CDTF">2017-12-12T21:09:04Z</dcterms:modified>
</cp:coreProperties>
</file>